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C7CEB-A121-B924-9653-294EA7E50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B0CD8E-3518-515B-B0CF-FE8F3CDD9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90EB8-CAF6-743A-AE6A-F01E3C26A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36582-9F92-C2D5-93A7-EB71FC8C5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A47C8-E978-F540-CE07-AF24CC624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44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170EC-754E-2C23-D070-CEFDB8A36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3F98F-E447-BDEC-B2D0-8B4F928144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D7399-12F4-945C-2D39-5A6BDDF19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66E2D-BEE4-1ED9-FC80-47C87BFB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1B5DC-B88D-2360-EED8-57BA31EB1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4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37FD-4028-5305-ABD8-78CE17B20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E7B251-20B3-89C8-AAAD-33B1BD439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CD0D0-23EA-1852-CEC5-E8132F6A3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C1987-1FD9-5786-52F9-2B8E84B27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4E57F-0A30-DC79-2A92-1959D34CA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09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E4F3-9301-8F55-0D0D-9C53C52B2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37E0E-C808-12FE-DBAC-844498C676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BB404F-B4C4-C334-CFB4-B44C63756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B0148-BD1D-3C8B-6FE5-56B0A1035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74C9E-8EA3-8E4D-B805-96DDA9C6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EF608-533A-8168-5105-B2BBA0E96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52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6CB8-06D2-4BDC-8579-F0EDD2F88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0CD25-F1DD-2087-4C1F-67B1C8234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AF6AD8-C640-E284-357D-4D2176C163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0DF117-373C-8D6A-593D-E2F8AB2D5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1A9A9E-7902-81BB-C27A-B2320F40D3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636E95-7C11-6756-3520-0C5F8AD7B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4AEC1-8903-F2AF-1449-2403BFE5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755C47-4ED4-2791-EA92-26B6991B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51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D50BF-682E-BB6A-6D84-BF5491822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6A0A82-C039-7383-AF7D-25736B02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8ED580-E9A0-5ED9-6F30-136A41ED2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C7918-BC99-4542-29A9-165AAC64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11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810E1-B043-E14C-A477-F2C7116A6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7A1C2-8B26-8E68-2135-12FC7A4D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19B99-D684-8E9F-8178-25ADD7D1A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41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2C78-384D-8496-01F2-55136A503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EAF5B-1085-A447-2CA6-BF39C0D78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29CD9-0810-326A-C54B-82C271973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0E10EE-3BAF-A47C-FF7D-C24D89963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578E3-78E8-8E5E-3895-091D07566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AE8BEB-3F3C-D2A4-C576-B7D347426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43B68-214E-3365-FBBA-8E5DA787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E6191E-5580-A697-D3C7-C68F3BF1026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C8714-AF0D-B59D-E0C6-8D9BC2FCD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28D4A3-C9D4-69AC-0A10-9C2D7247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880332-0EAC-DC1B-5F10-0DBA5CD50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E5A78-1110-ED17-B9E5-5AEB5A5C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0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70A9-7831-9A7D-05E9-C168D1A2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597632-9EA7-AEFC-06D5-845E7AB13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5168E-DC1C-4DF7-15B3-5E8EAE424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7A163-4A6D-DE8B-19E3-F25FAB2C0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89BF3-6067-B398-3803-E6766BE2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5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60968C-5D1F-E822-4AE8-33707B70BC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F051D-FD64-6AF7-420C-62AC7EC5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F14D8-74CE-3FC1-1C02-8CFFFDD7D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91D9D-4650-8457-34A1-95661192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CDB71-82B3-0198-68CD-4038AE9EB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34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54CE70-7DBB-505B-F05B-B8F05C233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64C9D-831F-AF92-6F33-E8C7AAEEF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D8E6F-91E5-AB3C-18B0-D7B18F9663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F0F6BC-EDC4-4449-8CA7-46D8F2568039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54B5B-824D-05D8-B0D6-360125D9F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A3356-DF91-2646-E851-CD078770F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0C0C49-5C5B-4666-A85E-F5AF9AAA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855CA83-E045-684C-050B-F17B725B4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086B3D-A4E4-2989-4B37-25C4CD0AFBBA}"/>
              </a:ext>
            </a:extLst>
          </p:cNvPr>
          <p:cNvSpPr txBox="1"/>
          <p:nvPr/>
        </p:nvSpPr>
        <p:spPr>
          <a:xfrm>
            <a:off x="393700" y="406400"/>
            <a:ext cx="4213526" cy="4161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br>
              <a:rPr lang="en-US" sz="3600" b="1" dirty="0">
                <a:latin typeface="+mj-lt"/>
              </a:rPr>
            </a:br>
            <a:endParaRPr lang="en-US" dirty="0"/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ID –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Problem Statement Title-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Theme-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PS Category- Software/Hardware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Team ID-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Team Name (Registered on portal)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8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CCE9D-8887-16B3-8B51-91E9A9488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1999EE-F45D-7716-FB17-7F266DAD7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D8F2B9-CEE6-6152-565C-05675292BFED}"/>
              </a:ext>
            </a:extLst>
          </p:cNvPr>
          <p:cNvSpPr txBox="1"/>
          <p:nvPr/>
        </p:nvSpPr>
        <p:spPr>
          <a:xfrm>
            <a:off x="393700" y="406400"/>
            <a:ext cx="736451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IDEA TITLE</a:t>
            </a: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r>
              <a:rPr lang="en-US" sz="20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Proposed Solution (Describe your Idea/Solution/Prototype)</a:t>
            </a:r>
            <a:endParaRPr lang="en-US" sz="20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400" u="sng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Detailed explanation of the proposed solution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 How it addresses the problem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Innovation and uniqueness of the solution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3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0A692-C631-F467-A768-04A6DCE82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3D4FEB-E8BC-995F-1C17-03755A606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E91B90-CBEC-298E-B7A6-13115B9491CE}"/>
              </a:ext>
            </a:extLst>
          </p:cNvPr>
          <p:cNvSpPr txBox="1"/>
          <p:nvPr/>
        </p:nvSpPr>
        <p:spPr>
          <a:xfrm>
            <a:off x="393700" y="406400"/>
            <a:ext cx="93538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TECHNICAL APPROACH</a:t>
            </a:r>
          </a:p>
          <a:p>
            <a:endParaRPr lang="en-US" sz="3600" b="1" dirty="0">
              <a:latin typeface="Times New Roman" panose="02020603050405020304" pitchFamily="18" charset="0"/>
              <a:ea typeface="ＭＳ Ｐゴシック" pitchFamily="1" charset="-128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Technologies to be used (e.g. programming languages, frameworks, hardware)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itchFamily="34" charset="0"/>
                <a:cs typeface="Arial" pitchFamily="34" charset="0"/>
              </a:rPr>
              <a:t>Methodology and process for implementation (Flow Charts/Images/ working prototype)</a:t>
            </a:r>
          </a:p>
        </p:txBody>
      </p:sp>
    </p:spTree>
    <p:extLst>
      <p:ext uri="{BB962C8B-B14F-4D97-AF65-F5344CB8AC3E}">
        <p14:creationId xmlns:p14="http://schemas.microsoft.com/office/powerpoint/2010/main" val="2005896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94D6A-C08E-1E4B-B411-EE6EDCE90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11027F-D3D6-5006-7856-87CC0CD6A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57C5C1-0D86-723F-8CAD-1607DAAEB109}"/>
              </a:ext>
            </a:extLst>
          </p:cNvPr>
          <p:cNvSpPr txBox="1"/>
          <p:nvPr/>
        </p:nvSpPr>
        <p:spPr>
          <a:xfrm>
            <a:off x="393700" y="406400"/>
            <a:ext cx="680224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FEASIBILITY AND VIABILITY</a:t>
            </a:r>
          </a:p>
          <a:p>
            <a:endParaRPr lang="en-US" sz="3600" b="1" dirty="0">
              <a:latin typeface="Times New Roman" panose="02020603050405020304" pitchFamily="18" charset="0"/>
              <a:ea typeface="ＭＳ Ｐゴシック" pitchFamily="1" charset="-128"/>
              <a:cs typeface="Times New Roman" panose="02020603050405020304" pitchFamily="18" charset="0"/>
            </a:endParaRPr>
          </a:p>
          <a:p>
            <a:pPr marL="342900" indent="-342900" algn="just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Analysis of the feasibility of the idea</a:t>
            </a: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  <a:p>
            <a:pPr marL="342900" indent="-342900" algn="just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Potential challenges and risks</a:t>
            </a:r>
          </a:p>
          <a:p>
            <a:pPr marL="342900" indent="-342900" algn="just"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Strategies for overcoming these challenges</a:t>
            </a:r>
          </a:p>
        </p:txBody>
      </p:sp>
    </p:spTree>
    <p:extLst>
      <p:ext uri="{BB962C8B-B14F-4D97-AF65-F5344CB8AC3E}">
        <p14:creationId xmlns:p14="http://schemas.microsoft.com/office/powerpoint/2010/main" val="2928705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80179-A254-E4B7-F209-C19FDF17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8E4F3F-9CFB-5854-8D21-8BD4C75860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58771FD-AFAB-CE60-6398-50DFE2DB0C0F}"/>
              </a:ext>
            </a:extLst>
          </p:cNvPr>
          <p:cNvSpPr txBox="1"/>
          <p:nvPr/>
        </p:nvSpPr>
        <p:spPr>
          <a:xfrm>
            <a:off x="228095" y="400050"/>
            <a:ext cx="651973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IMPACT AND BENEFITS</a:t>
            </a: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latin typeface="Arial" pitchFamily="34" charset="0"/>
                <a:ea typeface="ＭＳ Ｐゴシック" pitchFamily="1" charset="-128"/>
                <a:cs typeface="Arial" pitchFamily="34" charset="0"/>
              </a:rPr>
              <a:t>Potential impact on the target audience</a:t>
            </a:r>
          </a:p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Benefits of the solution (social, economic, environmental, etc.)</a:t>
            </a:r>
          </a:p>
        </p:txBody>
      </p:sp>
    </p:spTree>
    <p:extLst>
      <p:ext uri="{BB962C8B-B14F-4D97-AF65-F5344CB8AC3E}">
        <p14:creationId xmlns:p14="http://schemas.microsoft.com/office/powerpoint/2010/main" val="3287153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C7F6B-5900-5F3C-F389-B386CDA57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F84A6B-697E-889B-F400-C2DC5658F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C3D2EE-92B5-6C97-6583-64D7CEEF2B92}"/>
              </a:ext>
            </a:extLst>
          </p:cNvPr>
          <p:cNvSpPr txBox="1"/>
          <p:nvPr/>
        </p:nvSpPr>
        <p:spPr>
          <a:xfrm>
            <a:off x="313736" y="431800"/>
            <a:ext cx="71739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RESEARCH  AND REFERENCES</a:t>
            </a: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b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</a:b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Details / Links of the reference and research work</a:t>
            </a: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75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66A7-882A-74C8-8E3F-663951AA9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330D785-71E9-BD52-DD36-03558B420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8B613-E475-4051-A42F-FE6BC50D9189}"/>
              </a:ext>
            </a:extLst>
          </p:cNvPr>
          <p:cNvSpPr txBox="1"/>
          <p:nvPr/>
        </p:nvSpPr>
        <p:spPr>
          <a:xfrm>
            <a:off x="412337" y="431800"/>
            <a:ext cx="3001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latin typeface="Times New Roman" panose="02020603050405020304" pitchFamily="18" charset="0"/>
                <a:ea typeface="ＭＳ Ｐゴシック" pitchFamily="1" charset="-128"/>
                <a:cs typeface="Times New Roman" panose="02020603050405020304" pitchFamily="18" charset="0"/>
              </a:rPr>
              <a:t>THANK YOU</a:t>
            </a: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1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255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148</Words>
  <Application>Microsoft Office PowerPoint</Application>
  <PresentationFormat>Widescreen</PresentationFormat>
  <Paragraphs>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DevAarambh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Aayu 2026: idea deck template</dc:title>
  <dc:creator>Aayu 2026</dc:creator>
  <cp:lastModifiedBy>Aayu 2026</cp:lastModifiedBy>
  <cp:revision>2</cp:revision>
  <dcterms:created xsi:type="dcterms:W3CDTF">2026-10-07T19:26:00Z</dcterms:created>
  <dcterms:modified xsi:type="dcterms:W3CDTF">2026-10-07T19:36:36Z</dcterms:modified>
</cp:coreProperties>
</file>